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1" r:id="rId5"/>
  </p:sldIdLst>
  <p:sldSz cx="12192000" cy="6858000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736D"/>
    <a:srgbClr val="056661"/>
    <a:srgbClr val="046964"/>
    <a:srgbClr val="046E68"/>
    <a:srgbClr val="096964"/>
    <a:srgbClr val="08615C"/>
    <a:srgbClr val="02ADA5"/>
    <a:srgbClr val="00858F"/>
    <a:srgbClr val="0A757D"/>
    <a:srgbClr val="0751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F2990A-7D47-4F4C-808D-266333113F2F}" v="686" dt="2023-03-15T03:27:18.002"/>
    <p1510:client id="{9BF18B7F-65F7-4BD2-AE6F-D7EF15D99188}" v="456" dt="2023-03-15T04:21:56.6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issa Burke" userId="f2731491-b683-4a55-8192-f91a1912fc9c" providerId="ADAL" clId="{9BF18B7F-65F7-4BD2-AE6F-D7EF15D99188}"/>
    <pc:docChg chg="custSel modSld modMainMaster modNotesMaster modHandout">
      <pc:chgData name="Larissa Burke" userId="f2731491-b683-4a55-8192-f91a1912fc9c" providerId="ADAL" clId="{9BF18B7F-65F7-4BD2-AE6F-D7EF15D99188}" dt="2023-03-15T04:21:56.707" v="572" actId="948"/>
      <pc:docMkLst>
        <pc:docMk/>
      </pc:docMkLst>
      <pc:sldChg chg="modSp mod modNotes">
        <pc:chgData name="Larissa Burke" userId="f2731491-b683-4a55-8192-f91a1912fc9c" providerId="ADAL" clId="{9BF18B7F-65F7-4BD2-AE6F-D7EF15D99188}" dt="2023-03-15T04:21:56.707" v="572" actId="948"/>
        <pc:sldMkLst>
          <pc:docMk/>
          <pc:sldMk cId="4231689762" sldId="271"/>
        </pc:sldMkLst>
        <pc:spChg chg="mod">
          <ac:chgData name="Larissa Burke" userId="f2731491-b683-4a55-8192-f91a1912fc9c" providerId="ADAL" clId="{9BF18B7F-65F7-4BD2-AE6F-D7EF15D99188}" dt="2023-03-15T04:21:40.446" v="0" actId="255"/>
          <ac:spMkLst>
            <pc:docMk/>
            <pc:sldMk cId="4231689762" sldId="271"/>
            <ac:spMk id="52" creationId="{E2A056EF-4FDD-4AAD-B6AE-23DAD97E25C6}"/>
          </ac:spMkLst>
        </pc:spChg>
      </pc:sldChg>
      <pc:sldMasterChg chg="modSp mod modSldLayout">
        <pc:chgData name="Larissa Burke" userId="f2731491-b683-4a55-8192-f91a1912fc9c" providerId="ADAL" clId="{9BF18B7F-65F7-4BD2-AE6F-D7EF15D99188}" dt="2023-03-15T04:21:56.672" v="528" actId="948"/>
        <pc:sldMasterMkLst>
          <pc:docMk/>
          <pc:sldMasterMk cId="1839456082" sldId="2147483648"/>
        </pc:sldMasterMkLst>
        <pc:spChg chg="mod">
          <ac:chgData name="Larissa Burke" userId="f2731491-b683-4a55-8192-f91a1912fc9c" providerId="ADAL" clId="{9BF18B7F-65F7-4BD2-AE6F-D7EF15D99188}" dt="2023-03-15T04:21:56.567" v="436"/>
          <ac:spMkLst>
            <pc:docMk/>
            <pc:sldMasterMk cId="1839456082" sldId="2147483648"/>
            <ac:spMk id="5" creationId="{40041E76-7B14-4171-9884-4019E8D88C6A}"/>
          </ac:spMkLst>
        </pc:spChg>
        <pc:spChg chg="mod">
          <ac:chgData name="Larissa Burke" userId="f2731491-b683-4a55-8192-f91a1912fc9c" providerId="ADAL" clId="{9BF18B7F-65F7-4BD2-AE6F-D7EF15D99188}" dt="2023-03-15T04:21:56.672" v="528" actId="948"/>
          <ac:spMkLst>
            <pc:docMk/>
            <pc:sldMasterMk cId="1839456082" sldId="2147483648"/>
            <ac:spMk id="7" creationId="{815F161B-9F77-4A43-9F1F-4B8E0609DA53}"/>
          </ac:spMkLst>
        </pc:spChg>
        <pc:sldLayoutChg chg="modSp">
          <pc:chgData name="Larissa Burke" userId="f2731491-b683-4a55-8192-f91a1912fc9c" providerId="ADAL" clId="{9BF18B7F-65F7-4BD2-AE6F-D7EF15D99188}" dt="2023-03-15T04:21:56.577" v="443"/>
          <pc:sldLayoutMkLst>
            <pc:docMk/>
            <pc:sldMasterMk cId="1839456082" sldId="2147483648"/>
            <pc:sldLayoutMk cId="3200428858" sldId="2147483649"/>
          </pc:sldLayoutMkLst>
          <pc:spChg chg="mod">
            <ac:chgData name="Larissa Burke" userId="f2731491-b683-4a55-8192-f91a1912fc9c" providerId="ADAL" clId="{9BF18B7F-65F7-4BD2-AE6F-D7EF15D99188}" dt="2023-03-15T04:21:56.577" v="443"/>
            <ac:spMkLst>
              <pc:docMk/>
              <pc:sldMasterMk cId="1839456082" sldId="2147483648"/>
              <pc:sldLayoutMk cId="3200428858" sldId="2147483649"/>
              <ac:spMk id="5" creationId="{B5ED4A13-5EA0-402B-8DFB-28075B48F0F7}"/>
            </ac:spMkLst>
          </pc:spChg>
        </pc:sldLayoutChg>
        <pc:sldLayoutChg chg="modSp">
          <pc:chgData name="Larissa Burke" userId="f2731491-b683-4a55-8192-f91a1912fc9c" providerId="ADAL" clId="{9BF18B7F-65F7-4BD2-AE6F-D7EF15D99188}" dt="2023-03-15T04:21:56.587" v="450"/>
          <pc:sldLayoutMkLst>
            <pc:docMk/>
            <pc:sldMasterMk cId="1839456082" sldId="2147483648"/>
            <pc:sldLayoutMk cId="2055909924" sldId="2147483650"/>
          </pc:sldLayoutMkLst>
          <pc:spChg chg="mod">
            <ac:chgData name="Larissa Burke" userId="f2731491-b683-4a55-8192-f91a1912fc9c" providerId="ADAL" clId="{9BF18B7F-65F7-4BD2-AE6F-D7EF15D99188}" dt="2023-03-15T04:21:56.587" v="450"/>
            <ac:spMkLst>
              <pc:docMk/>
              <pc:sldMasterMk cId="1839456082" sldId="2147483648"/>
              <pc:sldLayoutMk cId="2055909924" sldId="2147483650"/>
              <ac:spMk id="5" creationId="{40A6589E-5689-46FA-82BA-AAAD2F2D586D}"/>
            </ac:spMkLst>
          </pc:spChg>
        </pc:sldLayoutChg>
        <pc:sldLayoutChg chg="modSp">
          <pc:chgData name="Larissa Burke" userId="f2731491-b683-4a55-8192-f91a1912fc9c" providerId="ADAL" clId="{9BF18B7F-65F7-4BD2-AE6F-D7EF15D99188}" dt="2023-03-15T04:21:56.592" v="457"/>
          <pc:sldLayoutMkLst>
            <pc:docMk/>
            <pc:sldMasterMk cId="1839456082" sldId="2147483648"/>
            <pc:sldLayoutMk cId="3334610913" sldId="2147483651"/>
          </pc:sldLayoutMkLst>
          <pc:spChg chg="mod">
            <ac:chgData name="Larissa Burke" userId="f2731491-b683-4a55-8192-f91a1912fc9c" providerId="ADAL" clId="{9BF18B7F-65F7-4BD2-AE6F-D7EF15D99188}" dt="2023-03-15T04:21:56.592" v="457"/>
            <ac:spMkLst>
              <pc:docMk/>
              <pc:sldMasterMk cId="1839456082" sldId="2147483648"/>
              <pc:sldLayoutMk cId="3334610913" sldId="2147483651"/>
              <ac:spMk id="5" creationId="{B03C8CD8-CAE3-4611-9A3E-0FD1D829A67E}"/>
            </ac:spMkLst>
          </pc:spChg>
        </pc:sldLayoutChg>
        <pc:sldLayoutChg chg="modSp">
          <pc:chgData name="Larissa Burke" userId="f2731491-b683-4a55-8192-f91a1912fc9c" providerId="ADAL" clId="{9BF18B7F-65F7-4BD2-AE6F-D7EF15D99188}" dt="2023-03-15T04:21:56.603" v="464"/>
          <pc:sldLayoutMkLst>
            <pc:docMk/>
            <pc:sldMasterMk cId="1839456082" sldId="2147483648"/>
            <pc:sldLayoutMk cId="1730487712" sldId="2147483652"/>
          </pc:sldLayoutMkLst>
          <pc:spChg chg="mod">
            <ac:chgData name="Larissa Burke" userId="f2731491-b683-4a55-8192-f91a1912fc9c" providerId="ADAL" clId="{9BF18B7F-65F7-4BD2-AE6F-D7EF15D99188}" dt="2023-03-15T04:21:56.603" v="464"/>
            <ac:spMkLst>
              <pc:docMk/>
              <pc:sldMasterMk cId="1839456082" sldId="2147483648"/>
              <pc:sldLayoutMk cId="1730487712" sldId="2147483652"/>
              <ac:spMk id="6" creationId="{B5D0DD61-0470-4DB3-A648-AFE4608BDE34}"/>
            </ac:spMkLst>
          </pc:spChg>
        </pc:sldLayoutChg>
        <pc:sldLayoutChg chg="modSp">
          <pc:chgData name="Larissa Burke" userId="f2731491-b683-4a55-8192-f91a1912fc9c" providerId="ADAL" clId="{9BF18B7F-65F7-4BD2-AE6F-D7EF15D99188}" dt="2023-03-15T04:21:56.611" v="471"/>
          <pc:sldLayoutMkLst>
            <pc:docMk/>
            <pc:sldMasterMk cId="1839456082" sldId="2147483648"/>
            <pc:sldLayoutMk cId="3181018394" sldId="2147483653"/>
          </pc:sldLayoutMkLst>
          <pc:spChg chg="mod">
            <ac:chgData name="Larissa Burke" userId="f2731491-b683-4a55-8192-f91a1912fc9c" providerId="ADAL" clId="{9BF18B7F-65F7-4BD2-AE6F-D7EF15D99188}" dt="2023-03-15T04:21:56.611" v="471"/>
            <ac:spMkLst>
              <pc:docMk/>
              <pc:sldMasterMk cId="1839456082" sldId="2147483648"/>
              <pc:sldLayoutMk cId="3181018394" sldId="2147483653"/>
              <ac:spMk id="8" creationId="{DB3F1BC0-742A-4BFB-A1EC-B103FCAF3F08}"/>
            </ac:spMkLst>
          </pc:spChg>
        </pc:sldLayoutChg>
        <pc:sldLayoutChg chg="modSp">
          <pc:chgData name="Larissa Burke" userId="f2731491-b683-4a55-8192-f91a1912fc9c" providerId="ADAL" clId="{9BF18B7F-65F7-4BD2-AE6F-D7EF15D99188}" dt="2023-03-15T04:21:56.621" v="478"/>
          <pc:sldLayoutMkLst>
            <pc:docMk/>
            <pc:sldMasterMk cId="1839456082" sldId="2147483648"/>
            <pc:sldLayoutMk cId="2004466924" sldId="2147483654"/>
          </pc:sldLayoutMkLst>
          <pc:spChg chg="mod">
            <ac:chgData name="Larissa Burke" userId="f2731491-b683-4a55-8192-f91a1912fc9c" providerId="ADAL" clId="{9BF18B7F-65F7-4BD2-AE6F-D7EF15D99188}" dt="2023-03-15T04:21:56.621" v="478"/>
            <ac:spMkLst>
              <pc:docMk/>
              <pc:sldMasterMk cId="1839456082" sldId="2147483648"/>
              <pc:sldLayoutMk cId="2004466924" sldId="2147483654"/>
              <ac:spMk id="4" creationId="{6EC832B5-0022-472A-A2F1-2F066C64B914}"/>
            </ac:spMkLst>
          </pc:spChg>
        </pc:sldLayoutChg>
        <pc:sldLayoutChg chg="modSp">
          <pc:chgData name="Larissa Burke" userId="f2731491-b683-4a55-8192-f91a1912fc9c" providerId="ADAL" clId="{9BF18B7F-65F7-4BD2-AE6F-D7EF15D99188}" dt="2023-03-15T04:21:56.632" v="485"/>
          <pc:sldLayoutMkLst>
            <pc:docMk/>
            <pc:sldMasterMk cId="1839456082" sldId="2147483648"/>
            <pc:sldLayoutMk cId="2703273364" sldId="2147483655"/>
          </pc:sldLayoutMkLst>
          <pc:spChg chg="mod">
            <ac:chgData name="Larissa Burke" userId="f2731491-b683-4a55-8192-f91a1912fc9c" providerId="ADAL" clId="{9BF18B7F-65F7-4BD2-AE6F-D7EF15D99188}" dt="2023-03-15T04:21:56.632" v="485"/>
            <ac:spMkLst>
              <pc:docMk/>
              <pc:sldMasterMk cId="1839456082" sldId="2147483648"/>
              <pc:sldLayoutMk cId="2703273364" sldId="2147483655"/>
              <ac:spMk id="3" creationId="{518A34E7-543F-45C2-A82E-0B9E7AA9119C}"/>
            </ac:spMkLst>
          </pc:spChg>
        </pc:sldLayoutChg>
        <pc:sldLayoutChg chg="modSp">
          <pc:chgData name="Larissa Burke" userId="f2731491-b683-4a55-8192-f91a1912fc9c" providerId="ADAL" clId="{9BF18B7F-65F7-4BD2-AE6F-D7EF15D99188}" dt="2023-03-15T04:21:56.641" v="492"/>
          <pc:sldLayoutMkLst>
            <pc:docMk/>
            <pc:sldMasterMk cId="1839456082" sldId="2147483648"/>
            <pc:sldLayoutMk cId="3185033097" sldId="2147483656"/>
          </pc:sldLayoutMkLst>
          <pc:spChg chg="mod">
            <ac:chgData name="Larissa Burke" userId="f2731491-b683-4a55-8192-f91a1912fc9c" providerId="ADAL" clId="{9BF18B7F-65F7-4BD2-AE6F-D7EF15D99188}" dt="2023-03-15T04:21:56.641" v="492"/>
            <ac:spMkLst>
              <pc:docMk/>
              <pc:sldMasterMk cId="1839456082" sldId="2147483648"/>
              <pc:sldLayoutMk cId="3185033097" sldId="2147483656"/>
              <ac:spMk id="6" creationId="{FE12F5B2-94AC-4B1F-8D28-24D81E0E4220}"/>
            </ac:spMkLst>
          </pc:spChg>
        </pc:sldLayoutChg>
        <pc:sldLayoutChg chg="modSp">
          <pc:chgData name="Larissa Burke" userId="f2731491-b683-4a55-8192-f91a1912fc9c" providerId="ADAL" clId="{9BF18B7F-65F7-4BD2-AE6F-D7EF15D99188}" dt="2023-03-15T04:21:56.648" v="499"/>
          <pc:sldLayoutMkLst>
            <pc:docMk/>
            <pc:sldMasterMk cId="1839456082" sldId="2147483648"/>
            <pc:sldLayoutMk cId="151015736" sldId="2147483657"/>
          </pc:sldLayoutMkLst>
          <pc:spChg chg="mod">
            <ac:chgData name="Larissa Burke" userId="f2731491-b683-4a55-8192-f91a1912fc9c" providerId="ADAL" clId="{9BF18B7F-65F7-4BD2-AE6F-D7EF15D99188}" dt="2023-03-15T04:21:56.648" v="499"/>
            <ac:spMkLst>
              <pc:docMk/>
              <pc:sldMasterMk cId="1839456082" sldId="2147483648"/>
              <pc:sldLayoutMk cId="151015736" sldId="2147483657"/>
              <ac:spMk id="6" creationId="{5FB2BDD7-F21D-4EF6-A075-2E914BD1C8D6}"/>
            </ac:spMkLst>
          </pc:spChg>
        </pc:sldLayoutChg>
        <pc:sldLayoutChg chg="modSp">
          <pc:chgData name="Larissa Burke" userId="f2731491-b683-4a55-8192-f91a1912fc9c" providerId="ADAL" clId="{9BF18B7F-65F7-4BD2-AE6F-D7EF15D99188}" dt="2023-03-15T04:21:56.655" v="506"/>
          <pc:sldLayoutMkLst>
            <pc:docMk/>
            <pc:sldMasterMk cId="1839456082" sldId="2147483648"/>
            <pc:sldLayoutMk cId="2587465008" sldId="2147483658"/>
          </pc:sldLayoutMkLst>
          <pc:spChg chg="mod">
            <ac:chgData name="Larissa Burke" userId="f2731491-b683-4a55-8192-f91a1912fc9c" providerId="ADAL" clId="{9BF18B7F-65F7-4BD2-AE6F-D7EF15D99188}" dt="2023-03-15T04:21:56.655" v="506"/>
            <ac:spMkLst>
              <pc:docMk/>
              <pc:sldMasterMk cId="1839456082" sldId="2147483648"/>
              <pc:sldLayoutMk cId="2587465008" sldId="2147483658"/>
              <ac:spMk id="5" creationId="{D98F9297-27F4-45FA-8613-4047DB2F80AA}"/>
            </ac:spMkLst>
          </pc:spChg>
        </pc:sldLayoutChg>
        <pc:sldLayoutChg chg="modSp">
          <pc:chgData name="Larissa Burke" userId="f2731491-b683-4a55-8192-f91a1912fc9c" providerId="ADAL" clId="{9BF18B7F-65F7-4BD2-AE6F-D7EF15D99188}" dt="2023-03-15T04:21:56.661" v="513"/>
          <pc:sldLayoutMkLst>
            <pc:docMk/>
            <pc:sldMasterMk cId="1839456082" sldId="2147483648"/>
            <pc:sldLayoutMk cId="3423828496" sldId="2147483659"/>
          </pc:sldLayoutMkLst>
          <pc:spChg chg="mod">
            <ac:chgData name="Larissa Burke" userId="f2731491-b683-4a55-8192-f91a1912fc9c" providerId="ADAL" clId="{9BF18B7F-65F7-4BD2-AE6F-D7EF15D99188}" dt="2023-03-15T04:21:56.661" v="513"/>
            <ac:spMkLst>
              <pc:docMk/>
              <pc:sldMasterMk cId="1839456082" sldId="2147483648"/>
              <pc:sldLayoutMk cId="3423828496" sldId="2147483659"/>
              <ac:spMk id="5" creationId="{FCB23EA2-9FFF-4095-8452-6BCFBC617FF8}"/>
            </ac:spMkLst>
          </pc:spChg>
        </pc:sldLayoutChg>
      </pc:sldMasterChg>
    </pc:docChg>
  </pc:docChgLst>
  <pc:docChgLst>
    <pc:chgData name="Larissa Burke" userId="f2731491-b683-4a55-8192-f91a1912fc9c" providerId="ADAL" clId="{49F2990A-7D47-4F4C-808D-266333113F2F}"/>
    <pc:docChg chg="undo custSel modSld modMainMaster modNotesMaster modHandout">
      <pc:chgData name="Larissa Burke" userId="f2731491-b683-4a55-8192-f91a1912fc9c" providerId="ADAL" clId="{49F2990A-7D47-4F4C-808D-266333113F2F}" dt="2023-03-15T03:27:18.018" v="943" actId="948"/>
      <pc:docMkLst>
        <pc:docMk/>
      </pc:docMkLst>
      <pc:sldChg chg="modSp mod modNotes">
        <pc:chgData name="Larissa Burke" userId="f2731491-b683-4a55-8192-f91a1912fc9c" providerId="ADAL" clId="{49F2990A-7D47-4F4C-808D-266333113F2F}" dt="2023-03-15T03:27:18.018" v="943" actId="948"/>
        <pc:sldMkLst>
          <pc:docMk/>
          <pc:sldMk cId="4231689762" sldId="271"/>
        </pc:sldMkLst>
        <pc:spChg chg="mod">
          <ac:chgData name="Larissa Burke" userId="f2731491-b683-4a55-8192-f91a1912fc9c" providerId="ADAL" clId="{49F2990A-7D47-4F4C-808D-266333113F2F}" dt="2023-03-15T03:26:14.135" v="225" actId="14100"/>
          <ac:spMkLst>
            <pc:docMk/>
            <pc:sldMk cId="4231689762" sldId="271"/>
            <ac:spMk id="3" creationId="{50A5B418-95F0-0A69-668D-0F2D5605B842}"/>
          </ac:spMkLst>
        </pc:spChg>
        <pc:spChg chg="mod">
          <ac:chgData name="Larissa Burke" userId="f2731491-b683-4a55-8192-f91a1912fc9c" providerId="ADAL" clId="{49F2990A-7D47-4F4C-808D-266333113F2F}" dt="2023-03-15T03:26:27.785" v="370" actId="1037"/>
          <ac:spMkLst>
            <pc:docMk/>
            <pc:sldMk cId="4231689762" sldId="271"/>
            <ac:spMk id="4" creationId="{05C72188-F657-450F-8147-5CEB955332ED}"/>
          </ac:spMkLst>
        </pc:spChg>
        <pc:spChg chg="mod">
          <ac:chgData name="Larissa Burke" userId="f2731491-b683-4a55-8192-f91a1912fc9c" providerId="ADAL" clId="{49F2990A-7D47-4F4C-808D-266333113F2F}" dt="2023-03-15T03:26:09.498" v="224" actId="14100"/>
          <ac:spMkLst>
            <pc:docMk/>
            <pc:sldMk cId="4231689762" sldId="271"/>
            <ac:spMk id="5" creationId="{B65BD80E-8DB3-28E9-D5A4-2D0E8D6A3099}"/>
          </ac:spMkLst>
        </pc:spChg>
        <pc:spChg chg="mod">
          <ac:chgData name="Larissa Burke" userId="f2731491-b683-4a55-8192-f91a1912fc9c" providerId="ADAL" clId="{49F2990A-7D47-4F4C-808D-266333113F2F}" dt="2023-03-15T03:26:02.086" v="35" actId="20577"/>
          <ac:spMkLst>
            <pc:docMk/>
            <pc:sldMk cId="4231689762" sldId="271"/>
            <ac:spMk id="11" creationId="{E1B2E92C-39DD-964E-C6FB-F1F0AB756286}"/>
          </ac:spMkLst>
        </pc:spChg>
      </pc:sldChg>
      <pc:sldMasterChg chg="modSp mod modSldLayout">
        <pc:chgData name="Larissa Burke" userId="f2731491-b683-4a55-8192-f91a1912fc9c" providerId="ADAL" clId="{49F2990A-7D47-4F4C-808D-266333113F2F}" dt="2023-03-15T03:27:17.980" v="899" actId="948"/>
        <pc:sldMasterMkLst>
          <pc:docMk/>
          <pc:sldMasterMk cId="1839456082" sldId="2147483648"/>
        </pc:sldMasterMkLst>
        <pc:spChg chg="mod">
          <ac:chgData name="Larissa Burke" userId="f2731491-b683-4a55-8192-f91a1912fc9c" providerId="ADAL" clId="{49F2990A-7D47-4F4C-808D-266333113F2F}" dt="2023-03-15T03:27:17.918" v="807"/>
          <ac:spMkLst>
            <pc:docMk/>
            <pc:sldMasterMk cId="1839456082" sldId="2147483648"/>
            <ac:spMk id="5" creationId="{40041E76-7B14-4171-9884-4019E8D88C6A}"/>
          </ac:spMkLst>
        </pc:spChg>
        <pc:spChg chg="mod">
          <ac:chgData name="Larissa Burke" userId="f2731491-b683-4a55-8192-f91a1912fc9c" providerId="ADAL" clId="{49F2990A-7D47-4F4C-808D-266333113F2F}" dt="2023-03-15T03:27:17.980" v="899" actId="948"/>
          <ac:spMkLst>
            <pc:docMk/>
            <pc:sldMasterMk cId="1839456082" sldId="2147483648"/>
            <ac:spMk id="7" creationId="{815F161B-9F77-4A43-9F1F-4B8E0609DA53}"/>
          </ac:spMkLst>
        </pc:spChg>
        <pc:sldLayoutChg chg="modSp">
          <pc:chgData name="Larissa Burke" userId="f2731491-b683-4a55-8192-f91a1912fc9c" providerId="ADAL" clId="{49F2990A-7D47-4F4C-808D-266333113F2F}" dt="2023-03-15T03:27:17.918" v="814"/>
          <pc:sldLayoutMkLst>
            <pc:docMk/>
            <pc:sldMasterMk cId="1839456082" sldId="2147483648"/>
            <pc:sldLayoutMk cId="3200428858" sldId="2147483649"/>
          </pc:sldLayoutMkLst>
          <pc:spChg chg="mod">
            <ac:chgData name="Larissa Burke" userId="f2731491-b683-4a55-8192-f91a1912fc9c" providerId="ADAL" clId="{49F2990A-7D47-4F4C-808D-266333113F2F}" dt="2023-03-15T03:27:17.918" v="814"/>
            <ac:spMkLst>
              <pc:docMk/>
              <pc:sldMasterMk cId="1839456082" sldId="2147483648"/>
              <pc:sldLayoutMk cId="3200428858" sldId="2147483649"/>
              <ac:spMk id="5" creationId="{B5ED4A13-5EA0-402B-8DFB-28075B48F0F7}"/>
            </ac:spMkLst>
          </pc:spChg>
        </pc:sldLayoutChg>
        <pc:sldLayoutChg chg="modSp">
          <pc:chgData name="Larissa Burke" userId="f2731491-b683-4a55-8192-f91a1912fc9c" providerId="ADAL" clId="{49F2990A-7D47-4F4C-808D-266333113F2F}" dt="2023-03-15T03:27:17.918" v="821"/>
          <pc:sldLayoutMkLst>
            <pc:docMk/>
            <pc:sldMasterMk cId="1839456082" sldId="2147483648"/>
            <pc:sldLayoutMk cId="2055909924" sldId="2147483650"/>
          </pc:sldLayoutMkLst>
          <pc:spChg chg="mod">
            <ac:chgData name="Larissa Burke" userId="f2731491-b683-4a55-8192-f91a1912fc9c" providerId="ADAL" clId="{49F2990A-7D47-4F4C-808D-266333113F2F}" dt="2023-03-15T03:27:17.918" v="821"/>
            <ac:spMkLst>
              <pc:docMk/>
              <pc:sldMasterMk cId="1839456082" sldId="2147483648"/>
              <pc:sldLayoutMk cId="2055909924" sldId="2147483650"/>
              <ac:spMk id="5" creationId="{40A6589E-5689-46FA-82BA-AAAD2F2D586D}"/>
            </ac:spMkLst>
          </pc:spChg>
        </pc:sldLayoutChg>
        <pc:sldLayoutChg chg="modSp">
          <pc:chgData name="Larissa Burke" userId="f2731491-b683-4a55-8192-f91a1912fc9c" providerId="ADAL" clId="{49F2990A-7D47-4F4C-808D-266333113F2F}" dt="2023-03-15T03:27:17.933" v="828"/>
          <pc:sldLayoutMkLst>
            <pc:docMk/>
            <pc:sldMasterMk cId="1839456082" sldId="2147483648"/>
            <pc:sldLayoutMk cId="3334610913" sldId="2147483651"/>
          </pc:sldLayoutMkLst>
          <pc:spChg chg="mod">
            <ac:chgData name="Larissa Burke" userId="f2731491-b683-4a55-8192-f91a1912fc9c" providerId="ADAL" clId="{49F2990A-7D47-4F4C-808D-266333113F2F}" dt="2023-03-15T03:27:17.933" v="828"/>
            <ac:spMkLst>
              <pc:docMk/>
              <pc:sldMasterMk cId="1839456082" sldId="2147483648"/>
              <pc:sldLayoutMk cId="3334610913" sldId="2147483651"/>
              <ac:spMk id="5" creationId="{B03C8CD8-CAE3-4611-9A3E-0FD1D829A67E}"/>
            </ac:spMkLst>
          </pc:spChg>
        </pc:sldLayoutChg>
        <pc:sldLayoutChg chg="modSp">
          <pc:chgData name="Larissa Burke" userId="f2731491-b683-4a55-8192-f91a1912fc9c" providerId="ADAL" clId="{49F2990A-7D47-4F4C-808D-266333113F2F}" dt="2023-03-15T03:27:17.933" v="835"/>
          <pc:sldLayoutMkLst>
            <pc:docMk/>
            <pc:sldMasterMk cId="1839456082" sldId="2147483648"/>
            <pc:sldLayoutMk cId="1730487712" sldId="2147483652"/>
          </pc:sldLayoutMkLst>
          <pc:spChg chg="mod">
            <ac:chgData name="Larissa Burke" userId="f2731491-b683-4a55-8192-f91a1912fc9c" providerId="ADAL" clId="{49F2990A-7D47-4F4C-808D-266333113F2F}" dt="2023-03-15T03:27:17.933" v="835"/>
            <ac:spMkLst>
              <pc:docMk/>
              <pc:sldMasterMk cId="1839456082" sldId="2147483648"/>
              <pc:sldLayoutMk cId="1730487712" sldId="2147483652"/>
              <ac:spMk id="6" creationId="{B5D0DD61-0470-4DB3-A648-AFE4608BDE34}"/>
            </ac:spMkLst>
          </pc:spChg>
        </pc:sldLayoutChg>
        <pc:sldLayoutChg chg="modSp">
          <pc:chgData name="Larissa Burke" userId="f2731491-b683-4a55-8192-f91a1912fc9c" providerId="ADAL" clId="{49F2990A-7D47-4F4C-808D-266333113F2F}" dt="2023-03-15T03:27:17.933" v="842"/>
          <pc:sldLayoutMkLst>
            <pc:docMk/>
            <pc:sldMasterMk cId="1839456082" sldId="2147483648"/>
            <pc:sldLayoutMk cId="3181018394" sldId="2147483653"/>
          </pc:sldLayoutMkLst>
          <pc:spChg chg="mod">
            <ac:chgData name="Larissa Burke" userId="f2731491-b683-4a55-8192-f91a1912fc9c" providerId="ADAL" clId="{49F2990A-7D47-4F4C-808D-266333113F2F}" dt="2023-03-15T03:27:17.933" v="842"/>
            <ac:spMkLst>
              <pc:docMk/>
              <pc:sldMasterMk cId="1839456082" sldId="2147483648"/>
              <pc:sldLayoutMk cId="3181018394" sldId="2147483653"/>
              <ac:spMk id="8" creationId="{DB3F1BC0-742A-4BFB-A1EC-B103FCAF3F08}"/>
            </ac:spMkLst>
          </pc:spChg>
        </pc:sldLayoutChg>
        <pc:sldLayoutChg chg="modSp">
          <pc:chgData name="Larissa Burke" userId="f2731491-b683-4a55-8192-f91a1912fc9c" providerId="ADAL" clId="{49F2990A-7D47-4F4C-808D-266333113F2F}" dt="2023-03-15T03:27:17.949" v="849"/>
          <pc:sldLayoutMkLst>
            <pc:docMk/>
            <pc:sldMasterMk cId="1839456082" sldId="2147483648"/>
            <pc:sldLayoutMk cId="2004466924" sldId="2147483654"/>
          </pc:sldLayoutMkLst>
          <pc:spChg chg="mod">
            <ac:chgData name="Larissa Burke" userId="f2731491-b683-4a55-8192-f91a1912fc9c" providerId="ADAL" clId="{49F2990A-7D47-4F4C-808D-266333113F2F}" dt="2023-03-15T03:27:17.949" v="849"/>
            <ac:spMkLst>
              <pc:docMk/>
              <pc:sldMasterMk cId="1839456082" sldId="2147483648"/>
              <pc:sldLayoutMk cId="2004466924" sldId="2147483654"/>
              <ac:spMk id="4" creationId="{6EC832B5-0022-472A-A2F1-2F066C64B914}"/>
            </ac:spMkLst>
          </pc:spChg>
        </pc:sldLayoutChg>
        <pc:sldLayoutChg chg="modSp">
          <pc:chgData name="Larissa Burke" userId="f2731491-b683-4a55-8192-f91a1912fc9c" providerId="ADAL" clId="{49F2990A-7D47-4F4C-808D-266333113F2F}" dt="2023-03-15T03:27:17.949" v="856"/>
          <pc:sldLayoutMkLst>
            <pc:docMk/>
            <pc:sldMasterMk cId="1839456082" sldId="2147483648"/>
            <pc:sldLayoutMk cId="2703273364" sldId="2147483655"/>
          </pc:sldLayoutMkLst>
          <pc:spChg chg="mod">
            <ac:chgData name="Larissa Burke" userId="f2731491-b683-4a55-8192-f91a1912fc9c" providerId="ADAL" clId="{49F2990A-7D47-4F4C-808D-266333113F2F}" dt="2023-03-15T03:27:17.949" v="856"/>
            <ac:spMkLst>
              <pc:docMk/>
              <pc:sldMasterMk cId="1839456082" sldId="2147483648"/>
              <pc:sldLayoutMk cId="2703273364" sldId="2147483655"/>
              <ac:spMk id="3" creationId="{518A34E7-543F-45C2-A82E-0B9E7AA9119C}"/>
            </ac:spMkLst>
          </pc:spChg>
        </pc:sldLayoutChg>
        <pc:sldLayoutChg chg="modSp">
          <pc:chgData name="Larissa Burke" userId="f2731491-b683-4a55-8192-f91a1912fc9c" providerId="ADAL" clId="{49F2990A-7D47-4F4C-808D-266333113F2F}" dt="2023-03-15T03:27:17.964" v="863"/>
          <pc:sldLayoutMkLst>
            <pc:docMk/>
            <pc:sldMasterMk cId="1839456082" sldId="2147483648"/>
            <pc:sldLayoutMk cId="3185033097" sldId="2147483656"/>
          </pc:sldLayoutMkLst>
          <pc:spChg chg="mod">
            <ac:chgData name="Larissa Burke" userId="f2731491-b683-4a55-8192-f91a1912fc9c" providerId="ADAL" clId="{49F2990A-7D47-4F4C-808D-266333113F2F}" dt="2023-03-15T03:27:17.964" v="863"/>
            <ac:spMkLst>
              <pc:docMk/>
              <pc:sldMasterMk cId="1839456082" sldId="2147483648"/>
              <pc:sldLayoutMk cId="3185033097" sldId="2147483656"/>
              <ac:spMk id="6" creationId="{FE12F5B2-94AC-4B1F-8D28-24D81E0E4220}"/>
            </ac:spMkLst>
          </pc:spChg>
        </pc:sldLayoutChg>
        <pc:sldLayoutChg chg="modSp">
          <pc:chgData name="Larissa Burke" userId="f2731491-b683-4a55-8192-f91a1912fc9c" providerId="ADAL" clId="{49F2990A-7D47-4F4C-808D-266333113F2F}" dt="2023-03-15T03:27:17.964" v="870"/>
          <pc:sldLayoutMkLst>
            <pc:docMk/>
            <pc:sldMasterMk cId="1839456082" sldId="2147483648"/>
            <pc:sldLayoutMk cId="151015736" sldId="2147483657"/>
          </pc:sldLayoutMkLst>
          <pc:spChg chg="mod">
            <ac:chgData name="Larissa Burke" userId="f2731491-b683-4a55-8192-f91a1912fc9c" providerId="ADAL" clId="{49F2990A-7D47-4F4C-808D-266333113F2F}" dt="2023-03-15T03:27:17.964" v="870"/>
            <ac:spMkLst>
              <pc:docMk/>
              <pc:sldMasterMk cId="1839456082" sldId="2147483648"/>
              <pc:sldLayoutMk cId="151015736" sldId="2147483657"/>
              <ac:spMk id="6" creationId="{5FB2BDD7-F21D-4EF6-A075-2E914BD1C8D6}"/>
            </ac:spMkLst>
          </pc:spChg>
        </pc:sldLayoutChg>
        <pc:sldLayoutChg chg="modSp">
          <pc:chgData name="Larissa Burke" userId="f2731491-b683-4a55-8192-f91a1912fc9c" providerId="ADAL" clId="{49F2990A-7D47-4F4C-808D-266333113F2F}" dt="2023-03-15T03:27:17.964" v="877"/>
          <pc:sldLayoutMkLst>
            <pc:docMk/>
            <pc:sldMasterMk cId="1839456082" sldId="2147483648"/>
            <pc:sldLayoutMk cId="2587465008" sldId="2147483658"/>
          </pc:sldLayoutMkLst>
          <pc:spChg chg="mod">
            <ac:chgData name="Larissa Burke" userId="f2731491-b683-4a55-8192-f91a1912fc9c" providerId="ADAL" clId="{49F2990A-7D47-4F4C-808D-266333113F2F}" dt="2023-03-15T03:27:17.964" v="877"/>
            <ac:spMkLst>
              <pc:docMk/>
              <pc:sldMasterMk cId="1839456082" sldId="2147483648"/>
              <pc:sldLayoutMk cId="2587465008" sldId="2147483658"/>
              <ac:spMk id="5" creationId="{D98F9297-27F4-45FA-8613-4047DB2F80AA}"/>
            </ac:spMkLst>
          </pc:spChg>
        </pc:sldLayoutChg>
        <pc:sldLayoutChg chg="modSp">
          <pc:chgData name="Larissa Burke" userId="f2731491-b683-4a55-8192-f91a1912fc9c" providerId="ADAL" clId="{49F2990A-7D47-4F4C-808D-266333113F2F}" dt="2023-03-15T03:27:17.964" v="884"/>
          <pc:sldLayoutMkLst>
            <pc:docMk/>
            <pc:sldMasterMk cId="1839456082" sldId="2147483648"/>
            <pc:sldLayoutMk cId="3423828496" sldId="2147483659"/>
          </pc:sldLayoutMkLst>
          <pc:spChg chg="mod">
            <ac:chgData name="Larissa Burke" userId="f2731491-b683-4a55-8192-f91a1912fc9c" providerId="ADAL" clId="{49F2990A-7D47-4F4C-808D-266333113F2F}" dt="2023-03-15T03:27:17.964" v="884"/>
            <ac:spMkLst>
              <pc:docMk/>
              <pc:sldMasterMk cId="1839456082" sldId="2147483648"/>
              <pc:sldLayoutMk cId="3423828496" sldId="2147483659"/>
              <ac:spMk id="5" creationId="{FCB23EA2-9FFF-4095-8452-6BCFBC617FF8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1961BA-73B1-4913-89EE-7DD930F24F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ED0868-217B-429F-8F42-BC9B57907B3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B2CB7-FD8F-48B6-8C49-ABF5EE93AAA5}" type="datetimeFigureOut">
              <a:rPr lang="en-AU" smtClean="0"/>
              <a:t>15/03/2023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ED19BF-0F74-45EE-B57E-C2AAF0C142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algn="ctr"/>
            <a:endParaRPr lang="en-A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CC48E2-B8C4-4CED-85D8-1A660CF9A6A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50A8B6-9DC7-4CED-8DAC-50428CB9BB8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62068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83D9-D35C-4F40-9DC2-8296D528CA1B}" type="datetimeFigureOut">
              <a:rPr lang="en-AU" smtClean="0"/>
              <a:t>15/03/2023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FFA08-E276-442C-A93F-A68CE6E342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866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CC2DE3-C982-4F3B-9AC9-23307B4F65FF}" type="slidenum">
              <a:rPr lang="en-AU" smtClean="0"/>
              <a:t>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F4965-3CCB-4AB3-BFA1-2EE363D3331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10261787"/>
            <a:ext cx="2926572" cy="542068"/>
          </a:xfrm>
        </p:spPr>
        <p:txBody>
          <a:bodyPr/>
          <a:lstStyle/>
          <a:p>
            <a:endParaRPr lang="en-AU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AA40EAD-6B1A-47B1-BBA8-7389D38EF3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2926572" cy="542069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7626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00879-03E1-414C-B687-9276BC0232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37C2A2-A9F6-476E-BB41-6387CD4CBE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2FECE-3B7E-48DC-B3C8-21650442D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4CB1-A032-4F15-9FD4-441299CDE9C7}" type="datetimeFigureOut">
              <a:rPr lang="en-AU" smtClean="0"/>
              <a:t>15/03/2023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D4A13-5EA0-402B-8DFB-28075B48F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64748-EE3D-48A8-90A6-2CB7DA280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C898-7CE3-4789-A6B9-08B2DCDC5F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042885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9610F-5FE9-45D3-8D13-6A3A65DDB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203E74-58A1-4870-B6AB-9A8E2C933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B795-EAB2-47B1-BE0A-5B723B74A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4CB1-A032-4F15-9FD4-441299CDE9C7}" type="datetimeFigureOut">
              <a:rPr lang="en-AU" smtClean="0"/>
              <a:t>15/03/2023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F9297-27F4-45FA-8613-4047DB2F8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BFFA1-3FCC-46CB-9F55-8283F3EF9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C898-7CE3-4789-A6B9-08B2DCDC5F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746500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A3BC47-F456-4C3D-AD48-A05D0B97A1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958C99-EBD1-4726-8CA4-2FE32D3CC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66D6F-F507-48BC-8655-66893F060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4CB1-A032-4F15-9FD4-441299CDE9C7}" type="datetimeFigureOut">
              <a:rPr lang="en-AU" smtClean="0"/>
              <a:t>15/03/2023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23EA2-9FFF-4095-8452-6BCFBC617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2EF5D-3813-4FAE-A62B-7940E4072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C898-7CE3-4789-A6B9-08B2DCDC5F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382849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7486E-B65E-414C-9060-A50D1E97E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B0CCC-8413-44E1-9842-AE8575DA3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74CD8-7711-4B18-8979-780D8AEF3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4CB1-A032-4F15-9FD4-441299CDE9C7}" type="datetimeFigureOut">
              <a:rPr lang="en-AU" smtClean="0"/>
              <a:t>15/03/2023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6589E-5689-46FA-82BA-AAAD2F2D5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69196-BC2E-4316-86D5-8B060467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C898-7CE3-4789-A6B9-08B2DCDC5F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590992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7957D-E24B-4CDA-8192-72AB34D90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D62B61-3255-450B-BFF6-AFA138C81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2AC45-3451-41FB-97C6-975173008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4CB1-A032-4F15-9FD4-441299CDE9C7}" type="datetimeFigureOut">
              <a:rPr lang="en-AU" smtClean="0"/>
              <a:t>15/03/2023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C8CD8-CAE3-4611-9A3E-0FD1D829A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74D76-D558-49AC-8D01-4456F7568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C898-7CE3-4789-A6B9-08B2DCDC5F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46109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B0A0E-34D1-47CF-B4B2-C7B71BDF7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DFC74-B3B8-4D3B-9708-EEDEB70C6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B5812D-9F6B-4CE5-9B43-66856DDC7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C65BF-A2E2-4508-8660-A5A98E79F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4CB1-A032-4F15-9FD4-441299CDE9C7}" type="datetimeFigureOut">
              <a:rPr lang="en-AU" smtClean="0"/>
              <a:t>15/03/2023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0DD61-0470-4DB3-A648-AFE4608BD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5A0C89-F6C7-41A6-9CE6-9F9D21B3A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C898-7CE3-4789-A6B9-08B2DCDC5F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048771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9FC01-CF70-4B82-84A6-99A39EA55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485F9D-1CCE-4801-A8B2-CA37925FE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D6227B-FC60-4C84-ABDC-F28C35856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E7201-87F0-452E-B4F4-442DF9948D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B579A2-2B31-4462-AE22-47FA5AE968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C064CB-873E-47F4-889C-17DAD38CD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4CB1-A032-4F15-9FD4-441299CDE9C7}" type="datetimeFigureOut">
              <a:rPr lang="en-AU" smtClean="0"/>
              <a:t>15/03/2023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3F1BC0-742A-4BFB-A1EC-B103FCAF3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6E9771-6F6B-4565-A5D4-AB4EFB665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C898-7CE3-4789-A6B9-08B2DCDC5F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101839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20739-B5EC-4423-9CC3-A754AB754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F2DABE-5510-4D40-8BE4-3507E1368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4CB1-A032-4F15-9FD4-441299CDE9C7}" type="datetimeFigureOut">
              <a:rPr lang="en-AU" smtClean="0"/>
              <a:t>15/03/2023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C832B5-0022-472A-A2F1-2F066C64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3E7A00-399B-4CE8-927E-1A6731F3D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C898-7CE3-4789-A6B9-08B2DCDC5F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446692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D24E71-21AE-438A-80F4-52FDA6B1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4CB1-A032-4F15-9FD4-441299CDE9C7}" type="datetimeFigureOut">
              <a:rPr lang="en-AU" smtClean="0"/>
              <a:t>15/03/2023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8A34E7-543F-45C2-A82E-0B9E7AA91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045508-972F-4CFD-BC12-69F99754A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C898-7CE3-4789-A6B9-08B2DCDC5F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327336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B3E93-7E70-4D1F-93F7-48F8FCFFA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FCADA-635E-4F1E-99CA-6A3B0DBC8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495A09-5374-4B3F-8F0C-762C5DF94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A4466E-8BA4-461D-9717-ACF85065B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4CB1-A032-4F15-9FD4-441299CDE9C7}" type="datetimeFigureOut">
              <a:rPr lang="en-AU" smtClean="0"/>
              <a:t>15/03/2023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2F5B2-94AC-4B1F-8D28-24D81E0E4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1D501-2793-4D00-BD66-4C7B979C5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C898-7CE3-4789-A6B9-08B2DCDC5F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503309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3BB60-36DC-4FF1-B367-EF1B8815C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558D0D-5CD1-4C80-8FF5-915C5A341F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A3F20-92E3-4D86-8F89-3881A5716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30D9C-0C5E-40C9-92BE-E37882095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4CB1-A032-4F15-9FD4-441299CDE9C7}" type="datetimeFigureOut">
              <a:rPr lang="en-AU" smtClean="0"/>
              <a:t>15/03/2023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2BDD7-F21D-4EF6-A075-2E914BD1C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CA590C-1E3F-46E4-8F14-7F94FA022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0C898-7CE3-4789-A6B9-08B2DCDC5F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01573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9F0FFD-1388-45DF-B7F4-0665522C3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AEE23-6F61-4BE6-AA93-B3CF5DE42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87867-615E-4476-893E-A8BC7BE5B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54CB1-A032-4F15-9FD4-441299CDE9C7}" type="datetimeFigureOut">
              <a:rPr lang="en-AU" smtClean="0"/>
              <a:t>15/03/2023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41E76-7B14-4171-9884-4019E8D88C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u="none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2497E-8690-456E-82FA-8F30D82F30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0C898-7CE3-4789-A6B9-08B2DCDC5FFA}" type="slidenum">
              <a:rPr lang="en-AU" smtClean="0"/>
              <a:t>‹#›</a:t>
            </a:fld>
            <a:endParaRPr lang="en-AU"/>
          </a:p>
        </p:txBody>
      </p:sp>
      <p:sp>
        <p:nvSpPr>
          <p:cNvPr id="7" name="JS SlideHeader">
            <a:extLst>
              <a:ext uri="{FF2B5EF4-FFF2-40B4-BE49-F238E27FC236}">
                <a16:creationId xmlns:a16="http://schemas.microsoft.com/office/drawing/2014/main" id="{815F161B-9F77-4A43-9F1F-4B8E0609DA53}"/>
              </a:ext>
            </a:extLst>
          </p:cNvPr>
          <p:cNvSpPr txBox="1"/>
          <p:nvPr userDrawn="1"/>
        </p:nvSpPr>
        <p:spPr>
          <a:xfrm>
            <a:off x="1219200" y="63500"/>
            <a:ext cx="97536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AU" sz="1200" b="1" i="0" u="none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45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AF191F72-3E55-1A9A-51B8-18E18EFB8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097758"/>
            <a:ext cx="9144000" cy="109775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AU" dirty="0"/>
              <a:t>Provisional Program Logic  for the Partnerships for a Healthy Region initiative</a:t>
            </a:r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B65BD80E-8DB3-28E9-D5A4-2D0E8D6A3099}"/>
              </a:ext>
            </a:extLst>
          </p:cNvPr>
          <p:cNvSpPr/>
          <p:nvPr/>
        </p:nvSpPr>
        <p:spPr>
          <a:xfrm>
            <a:off x="179969" y="47506"/>
            <a:ext cx="1105120" cy="546069"/>
          </a:xfrm>
          <a:prstGeom prst="homePlate">
            <a:avLst>
              <a:gd name="adj" fmla="val 16952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b="1" dirty="0"/>
              <a:t>Goal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C72188-F657-450F-8147-5CEB955332ED}"/>
              </a:ext>
            </a:extLst>
          </p:cNvPr>
          <p:cNvSpPr/>
          <p:nvPr/>
        </p:nvSpPr>
        <p:spPr>
          <a:xfrm>
            <a:off x="1363787" y="48424"/>
            <a:ext cx="10658595" cy="543975"/>
          </a:xfrm>
          <a:prstGeom prst="rect">
            <a:avLst/>
          </a:prstGeom>
          <a:solidFill>
            <a:srgbClr val="0751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sz="1400" dirty="0">
                <a:ea typeface="+mn-lt"/>
                <a:cs typeface="+mn-lt"/>
              </a:rPr>
              <a:t> Pacific and Southeast Asian countries deliver better health outcomes for all </a:t>
            </a: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AB3DF909-AB6A-B1DE-6548-89AD964B5E43}"/>
              </a:ext>
            </a:extLst>
          </p:cNvPr>
          <p:cNvSpPr/>
          <p:nvPr/>
        </p:nvSpPr>
        <p:spPr>
          <a:xfrm>
            <a:off x="174831" y="638438"/>
            <a:ext cx="1103136" cy="462678"/>
          </a:xfrm>
          <a:prstGeom prst="homePlate">
            <a:avLst>
              <a:gd name="adj" fmla="val 16952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b="1"/>
              <a:t>Strategic objective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CDBA96B-A73D-E033-1840-C2127BBB5DD9}"/>
              </a:ext>
            </a:extLst>
          </p:cNvPr>
          <p:cNvSpPr/>
          <p:nvPr/>
        </p:nvSpPr>
        <p:spPr>
          <a:xfrm>
            <a:off x="1363786" y="638955"/>
            <a:ext cx="10650722" cy="461759"/>
          </a:xfrm>
          <a:prstGeom prst="rect">
            <a:avLst/>
          </a:prstGeom>
          <a:solidFill>
            <a:srgbClr val="F1C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>
                <a:solidFill>
                  <a:schemeClr val="tx1"/>
                </a:solidFill>
              </a:rPr>
              <a:t>Australia is a trusted health partner in the Pacific and Southeast Asia, with stronger institutional linkages and high value placed on our public health expertise</a:t>
            </a:r>
          </a:p>
        </p:txBody>
      </p:sp>
      <p:sp>
        <p:nvSpPr>
          <p:cNvPr id="3" name="Arrow: Pentagon 2">
            <a:extLst>
              <a:ext uri="{FF2B5EF4-FFF2-40B4-BE49-F238E27FC236}">
                <a16:creationId xmlns:a16="http://schemas.microsoft.com/office/drawing/2014/main" id="{50A5B418-95F0-0A69-668D-0F2D5605B842}"/>
              </a:ext>
            </a:extLst>
          </p:cNvPr>
          <p:cNvSpPr/>
          <p:nvPr/>
        </p:nvSpPr>
        <p:spPr>
          <a:xfrm>
            <a:off x="174831" y="1146468"/>
            <a:ext cx="1110257" cy="462678"/>
          </a:xfrm>
          <a:prstGeom prst="homePlate">
            <a:avLst>
              <a:gd name="adj" fmla="val 16952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200" b="1" dirty="0"/>
              <a:t>Development objective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7ED77B-B127-B14B-ABF9-00282FA074BA}"/>
              </a:ext>
            </a:extLst>
          </p:cNvPr>
          <p:cNvSpPr/>
          <p:nvPr/>
        </p:nvSpPr>
        <p:spPr>
          <a:xfrm>
            <a:off x="1378028" y="1146985"/>
            <a:ext cx="10650722" cy="447517"/>
          </a:xfrm>
          <a:prstGeom prst="rect">
            <a:avLst/>
          </a:prstGeom>
          <a:solidFill>
            <a:srgbClr val="0673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dirty="0">
                <a:solidFill>
                  <a:srgbClr val="FFFFFF"/>
                </a:solidFill>
                <a:ea typeface="+mn-lt"/>
                <a:cs typeface="+mn-lt"/>
              </a:rPr>
              <a:t>Pacific and Southeast Asian countries have more resilient and equitable public health systems </a:t>
            </a:r>
            <a:r>
              <a:rPr lang="en-GB" sz="1400" dirty="0">
                <a:ea typeface="+mn-lt"/>
                <a:cs typeface="+mn-lt"/>
              </a:rPr>
              <a:t>with greater capability to respond to health emergencies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1DE0C4-F3F4-68C2-67FE-3BF540A958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84435" y="1663271"/>
            <a:ext cx="11837827" cy="13613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CDDD326E-915E-81BC-3190-7A9F1D1A96E6}"/>
              </a:ext>
            </a:extLst>
          </p:cNvPr>
          <p:cNvSpPr/>
          <p:nvPr/>
        </p:nvSpPr>
        <p:spPr>
          <a:xfrm>
            <a:off x="179968" y="1726333"/>
            <a:ext cx="1134626" cy="3542737"/>
          </a:xfrm>
          <a:prstGeom prst="homePlate">
            <a:avLst>
              <a:gd name="adj" fmla="val 16952"/>
            </a:avLst>
          </a:prstGeom>
          <a:solidFill>
            <a:srgbClr val="595959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150" b="1" dirty="0">
                <a:cs typeface="Calibri"/>
              </a:rPr>
              <a:t>Development outcomes</a:t>
            </a:r>
            <a:endParaRPr lang="en-US" sz="1150">
              <a:cs typeface="Calibri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C059A95-B5CB-4C6A-B16A-1960EC67F53E}"/>
              </a:ext>
            </a:extLst>
          </p:cNvPr>
          <p:cNvSpPr/>
          <p:nvPr/>
        </p:nvSpPr>
        <p:spPr>
          <a:xfrm>
            <a:off x="1375814" y="1717354"/>
            <a:ext cx="3538447" cy="760980"/>
          </a:xfrm>
          <a:prstGeom prst="rect">
            <a:avLst/>
          </a:prstGeom>
          <a:solidFill>
            <a:srgbClr val="0083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200" dirty="0">
                <a:solidFill>
                  <a:schemeClr val="bg1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EOPO1: </a:t>
            </a:r>
            <a:r>
              <a:rPr lang="en-AU" sz="1200" dirty="0">
                <a:ea typeface="+mn-lt"/>
                <a:cs typeface="+mn-lt"/>
              </a:rPr>
              <a:t>Australian assistance contributes to</a:t>
            </a:r>
            <a:r>
              <a:rPr lang="en-GB" sz="1200" dirty="0">
                <a:ea typeface="+mn-lt"/>
                <a:cs typeface="+mn-lt"/>
              </a:rPr>
              <a:t> improved ability of partner countries to anticipate, prevent, </a:t>
            </a:r>
            <a:r>
              <a:rPr lang="en-AU" sz="1200" dirty="0">
                <a:ea typeface="+mn-lt"/>
                <a:cs typeface="+mn-lt"/>
              </a:rPr>
              <a:t>detect and control communicable disease threats and to address equity in the delivery of these functions</a:t>
            </a:r>
            <a:endParaRPr lang="en-AU" sz="1200" dirty="0">
              <a:latin typeface="Calibri"/>
              <a:cs typeface="Calibri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5E9200C-B4E4-4A9F-8B4C-B6A584DCAA08}"/>
              </a:ext>
            </a:extLst>
          </p:cNvPr>
          <p:cNvSpPr/>
          <p:nvPr/>
        </p:nvSpPr>
        <p:spPr>
          <a:xfrm>
            <a:off x="1373625" y="2529338"/>
            <a:ext cx="1140392" cy="1621489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050">
                <a:solidFill>
                  <a:schemeClr val="tx1"/>
                </a:solidFill>
                <a:latin typeface="Calibri"/>
                <a:cs typeface="Times New Roman"/>
              </a:rPr>
              <a:t>IO 1.1: Strengthened capacity and systems to respond to epidemic and endemic  communicable disease threats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CB38EAA-2EE0-4B8C-9271-4288F1845046}"/>
              </a:ext>
            </a:extLst>
          </p:cNvPr>
          <p:cNvSpPr/>
          <p:nvPr/>
        </p:nvSpPr>
        <p:spPr>
          <a:xfrm>
            <a:off x="2557435" y="2534768"/>
            <a:ext cx="1141792" cy="15944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050">
                <a:solidFill>
                  <a:schemeClr val="tx1"/>
                </a:solidFill>
                <a:latin typeface="Calibri"/>
                <a:cs typeface="Times New Roman"/>
              </a:rPr>
              <a:t>IO 1.2:  </a:t>
            </a:r>
            <a:r>
              <a:rPr lang="en-GB" altLang="en-US" sz="1050">
                <a:solidFill>
                  <a:schemeClr val="tx1"/>
                </a:solidFill>
                <a:latin typeface="Calibri"/>
                <a:cs typeface="Times New Roman"/>
              </a:rPr>
              <a:t>Strengthened pandemic preparedness and outbreak response systems and capacity</a:t>
            </a:r>
            <a:endParaRPr lang="en-AU" sz="1050">
              <a:solidFill>
                <a:schemeClr val="tx1"/>
              </a:solidFill>
              <a:latin typeface="Calibri"/>
              <a:cs typeface="Times New Roman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5A600F2-E783-4421-913A-D733162B27E0}"/>
              </a:ext>
            </a:extLst>
          </p:cNvPr>
          <p:cNvSpPr/>
          <p:nvPr/>
        </p:nvSpPr>
        <p:spPr>
          <a:xfrm>
            <a:off x="3766877" y="2509055"/>
            <a:ext cx="1117764" cy="1612627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050">
                <a:solidFill>
                  <a:schemeClr val="tx1"/>
                </a:solidFill>
                <a:latin typeface="Calibri"/>
                <a:cs typeface="Times New Roman"/>
              </a:rPr>
              <a:t>IO 1.3: Increased development, trialling, registration of and access to new or modified medical products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6A164CE-534F-4D15-A58B-ACDF28DA1DC0}"/>
              </a:ext>
            </a:extLst>
          </p:cNvPr>
          <p:cNvSpPr/>
          <p:nvPr/>
        </p:nvSpPr>
        <p:spPr>
          <a:xfrm>
            <a:off x="4966245" y="1722792"/>
            <a:ext cx="3502312" cy="758496"/>
          </a:xfrm>
          <a:prstGeom prst="rect">
            <a:avLst/>
          </a:prstGeom>
          <a:solidFill>
            <a:srgbClr val="0083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200" dirty="0">
                <a:solidFill>
                  <a:schemeClr val="bg1"/>
                </a:solidFill>
                <a:latin typeface="Calibri"/>
                <a:cs typeface="Times New Roman"/>
              </a:rPr>
              <a:t>EOPO2: </a:t>
            </a:r>
            <a:r>
              <a:rPr lang="en-AU" sz="1200" dirty="0">
                <a:solidFill>
                  <a:schemeClr val="bg1"/>
                </a:solidFill>
                <a:ea typeface="+mn-lt"/>
                <a:cs typeface="Times New Roman"/>
              </a:rPr>
              <a:t>A</a:t>
            </a:r>
            <a:r>
              <a:rPr lang="en-AU" sz="1200" dirty="0">
                <a:ea typeface="+mn-lt"/>
                <a:cs typeface="+mn-lt"/>
              </a:rPr>
              <a:t>ustralian assistance contributes to improved capacity of partner countries to prevent and control non-communicable disease in an equitable way</a:t>
            </a:r>
            <a:endParaRPr lang="en-AU" sz="1200" dirty="0">
              <a:cs typeface="Calibri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A2295C3-25EE-489A-A6F3-D6392D1BCC82}"/>
              </a:ext>
            </a:extLst>
          </p:cNvPr>
          <p:cNvSpPr/>
          <p:nvPr/>
        </p:nvSpPr>
        <p:spPr>
          <a:xfrm>
            <a:off x="4970272" y="2529714"/>
            <a:ext cx="1157600" cy="1589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050" dirty="0">
                <a:solidFill>
                  <a:schemeClr val="tx1"/>
                </a:solidFill>
                <a:latin typeface="Calibri"/>
                <a:cs typeface="Times New Roman"/>
              </a:rPr>
              <a:t>IO 2.1: Effective health promotion, policy and regulatory reform focused on NCD risk factors resulting in changes in behaviour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E666A7D-4F78-48ED-A331-8C8F1A0B9D81}"/>
              </a:ext>
            </a:extLst>
          </p:cNvPr>
          <p:cNvSpPr/>
          <p:nvPr/>
        </p:nvSpPr>
        <p:spPr>
          <a:xfrm>
            <a:off x="6154689" y="2537593"/>
            <a:ext cx="1118965" cy="15887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050" dirty="0">
                <a:solidFill>
                  <a:schemeClr val="tx1"/>
                </a:solidFill>
                <a:latin typeface="Calibri"/>
                <a:cs typeface="Times New Roman"/>
              </a:rPr>
              <a:t>IO 2.2: Strengthened screening, early detection and management of NCDs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2A056EF-4FDD-4AAD-B6AE-23DAD97E25C6}"/>
              </a:ext>
            </a:extLst>
          </p:cNvPr>
          <p:cNvSpPr/>
          <p:nvPr/>
        </p:nvSpPr>
        <p:spPr>
          <a:xfrm>
            <a:off x="7298234" y="2539768"/>
            <a:ext cx="1118965" cy="15950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050" dirty="0">
                <a:solidFill>
                  <a:schemeClr val="tx1"/>
                </a:solidFill>
                <a:latin typeface="Calibri"/>
                <a:cs typeface="Times New Roman"/>
              </a:rPr>
              <a:t>IO 2.3: Effective models of care are supported which promote physical and psychosocial wellbeing</a:t>
            </a:r>
            <a:endParaRPr lang="en-AU" sz="1050" strike="sngStrike" dirty="0">
              <a:solidFill>
                <a:schemeClr val="tx1"/>
              </a:solidFill>
              <a:latin typeface="Calibri"/>
              <a:cs typeface="Times New Roman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1B2E92C-39DD-964E-C6FB-F1F0AB756286}"/>
              </a:ext>
            </a:extLst>
          </p:cNvPr>
          <p:cNvSpPr/>
          <p:nvPr/>
        </p:nvSpPr>
        <p:spPr>
          <a:xfrm>
            <a:off x="8506563" y="1725276"/>
            <a:ext cx="3509964" cy="751376"/>
          </a:xfrm>
          <a:prstGeom prst="rect">
            <a:avLst/>
          </a:prstGeom>
          <a:solidFill>
            <a:srgbClr val="0083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200" dirty="0">
                <a:solidFill>
                  <a:schemeClr val="bg1"/>
                </a:solidFill>
                <a:latin typeface="Calibri"/>
                <a:cs typeface="Times New Roman"/>
              </a:rPr>
              <a:t>EOPO3:</a:t>
            </a:r>
            <a:r>
              <a:rPr lang="en-GB" sz="1200" dirty="0">
                <a:ea typeface="+mn-lt"/>
                <a:cs typeface="+mn-lt"/>
              </a:rPr>
              <a:t> Australian </a:t>
            </a:r>
            <a:r>
              <a:rPr lang="en-AU" sz="1200" dirty="0">
                <a:ea typeface="+mn-lt"/>
                <a:cs typeface="+mn-lt"/>
              </a:rPr>
              <a:t>assistance contributes to</a:t>
            </a:r>
            <a:r>
              <a:rPr lang="en-GB" sz="1200" dirty="0">
                <a:ea typeface="+mn-lt"/>
                <a:cs typeface="+mn-lt"/>
              </a:rPr>
              <a:t> increased capacity of partner countries to advance equitable and comprehensive SRHR, particularly for women and girls</a:t>
            </a:r>
            <a:endParaRPr lang="en-US" sz="1600" dirty="0">
              <a:solidFill>
                <a:schemeClr val="bg1"/>
              </a:solidFill>
              <a:latin typeface="Calibri"/>
              <a:cs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5570B-C19B-0AC4-BD39-E0BFA277AA1A}"/>
              </a:ext>
            </a:extLst>
          </p:cNvPr>
          <p:cNvSpPr/>
          <p:nvPr/>
        </p:nvSpPr>
        <p:spPr>
          <a:xfrm>
            <a:off x="8505893" y="2538007"/>
            <a:ext cx="1120427" cy="16025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altLang="en-US" sz="1050" dirty="0">
                <a:solidFill>
                  <a:schemeClr val="tx1"/>
                </a:solidFill>
                <a:latin typeface="Calibri"/>
                <a:cs typeface="Times New Roman"/>
              </a:rPr>
              <a:t>IO 3.1: Improved systems and capabilities to deliver comprehensive, rights based SRH services and quality information and education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4879875-913E-DC32-56D8-797435967F98}"/>
              </a:ext>
            </a:extLst>
          </p:cNvPr>
          <p:cNvSpPr/>
          <p:nvPr/>
        </p:nvSpPr>
        <p:spPr>
          <a:xfrm>
            <a:off x="9697731" y="2535115"/>
            <a:ext cx="1199573" cy="16078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altLang="en-US" sz="1050" dirty="0">
                <a:solidFill>
                  <a:srgbClr val="000000"/>
                </a:solidFill>
                <a:latin typeface="Calibri"/>
                <a:cs typeface="Times New Roman"/>
              </a:rPr>
              <a:t>IO 3.2 </a:t>
            </a:r>
            <a:r>
              <a:rPr lang="en-AU" sz="1050" dirty="0">
                <a:solidFill>
                  <a:srgbClr val="000000"/>
                </a:solidFill>
                <a:ea typeface="+mn-lt"/>
                <a:cs typeface="+mn-lt"/>
              </a:rPr>
              <a:t>Australia and partners advocate for and support strengthened legislative and policy environments that advance universal, equitable SRHR</a:t>
            </a:r>
            <a:endParaRPr lang="en-AU" altLang="en-US" sz="1050" dirty="0">
              <a:solidFill>
                <a:srgbClr val="000000"/>
              </a:solidFill>
              <a:ea typeface="+mn-lt"/>
              <a:cs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61C98D6-1F91-4C77-8E6F-57B68169D082}"/>
              </a:ext>
            </a:extLst>
          </p:cNvPr>
          <p:cNvSpPr/>
          <p:nvPr/>
        </p:nvSpPr>
        <p:spPr>
          <a:xfrm>
            <a:off x="10961230" y="2534683"/>
            <a:ext cx="1052693" cy="16025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altLang="en-US" sz="1050">
                <a:solidFill>
                  <a:schemeClr val="tx1"/>
                </a:solidFill>
                <a:latin typeface="Calibri"/>
                <a:cs typeface="Times New Roman"/>
              </a:rPr>
              <a:t>IO 3.3 Improved quality, range and availability of SRH commodities, particularly for women and girls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9715D04-8D7D-4F33-9531-7A68561C6506}"/>
              </a:ext>
            </a:extLst>
          </p:cNvPr>
          <p:cNvSpPr/>
          <p:nvPr/>
        </p:nvSpPr>
        <p:spPr>
          <a:xfrm>
            <a:off x="1392273" y="4172870"/>
            <a:ext cx="10627506" cy="380710"/>
          </a:xfrm>
          <a:prstGeom prst="rect">
            <a:avLst/>
          </a:prstGeom>
          <a:solidFill>
            <a:srgbClr val="0083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200" dirty="0">
                <a:solidFill>
                  <a:schemeClr val="bg1"/>
                </a:solidFill>
                <a:latin typeface="Calibri"/>
                <a:cs typeface="Times New Roman"/>
              </a:rPr>
              <a:t>EOPO4: </a:t>
            </a:r>
            <a:r>
              <a:rPr lang="en-AU" sz="1200" dirty="0">
                <a:solidFill>
                  <a:schemeClr val="bg1"/>
                </a:solidFill>
                <a:ea typeface="+mn-lt"/>
                <a:cs typeface="Times New Roman"/>
              </a:rPr>
              <a:t>A</a:t>
            </a:r>
            <a:r>
              <a:rPr lang="en-AU" sz="1200" dirty="0">
                <a:ea typeface="+mn-lt"/>
                <a:cs typeface="+mn-lt"/>
              </a:rPr>
              <a:t>ustralian assistance contributes to </a:t>
            </a:r>
            <a:r>
              <a:rPr lang="en-GB" sz="1200" dirty="0">
                <a:ea typeface="+mn-lt"/>
                <a:cs typeface="+mn-lt"/>
              </a:rPr>
              <a:t>partner countries'</a:t>
            </a:r>
            <a:r>
              <a:rPr lang="en-AU" sz="1200" dirty="0">
                <a:ea typeface="+mn-lt"/>
                <a:cs typeface="+mn-lt"/>
              </a:rPr>
              <a:t> improved regulatory mechanisms, data systems, and capabilities to deliver equitable public health action </a:t>
            </a:r>
            <a:endParaRPr lang="en-AU" sz="1200" dirty="0">
              <a:solidFill>
                <a:schemeClr val="bg1"/>
              </a:solidFill>
              <a:latin typeface="Calibri"/>
              <a:cs typeface="Times New Roman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2A17ED0-79A9-4261-8EE3-17D05C50DC3A}"/>
              </a:ext>
            </a:extLst>
          </p:cNvPr>
          <p:cNvSpPr/>
          <p:nvPr/>
        </p:nvSpPr>
        <p:spPr>
          <a:xfrm>
            <a:off x="1392272" y="4607407"/>
            <a:ext cx="2568239" cy="661664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050" dirty="0">
                <a:solidFill>
                  <a:schemeClr val="tx1"/>
                </a:solidFill>
                <a:latin typeface="Calibri"/>
                <a:cs typeface="Times New Roman"/>
              </a:rPr>
              <a:t>IO 4.1: Improved regulatory systems increase the availability of high-quality, safe, effective and essential medicines and products </a:t>
            </a:r>
            <a:endParaRPr lang="en-AU" sz="1050">
              <a:solidFill>
                <a:schemeClr val="tx1"/>
              </a:solidFill>
              <a:latin typeface="Calibri"/>
              <a:cs typeface="Times New Roman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F257747-AEE6-4062-911D-070393B6E4B4}"/>
              </a:ext>
            </a:extLst>
          </p:cNvPr>
          <p:cNvSpPr/>
          <p:nvPr/>
        </p:nvSpPr>
        <p:spPr>
          <a:xfrm>
            <a:off x="4050804" y="4607407"/>
            <a:ext cx="2637863" cy="661664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050">
                <a:solidFill>
                  <a:schemeClr val="tx1"/>
                </a:solidFill>
                <a:latin typeface="Calibri"/>
                <a:cs typeface="Times New Roman"/>
              </a:rPr>
              <a:t>IO4.2 : Strengthened data systems, with quality data increasingly informing evidence-based decision making to enhance health policy and programming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F4EC24D-1FD4-41A7-BB65-BDFCCD070397}"/>
              </a:ext>
            </a:extLst>
          </p:cNvPr>
          <p:cNvSpPr/>
          <p:nvPr/>
        </p:nvSpPr>
        <p:spPr>
          <a:xfrm>
            <a:off x="6761082" y="4600126"/>
            <a:ext cx="2637863" cy="668944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050" dirty="0">
                <a:solidFill>
                  <a:schemeClr val="tx1"/>
                </a:solidFill>
                <a:latin typeface="Calibri"/>
                <a:cs typeface="Times New Roman"/>
              </a:rPr>
              <a:t>IO 4.3: Workforce skills enhanced across key areas, addressing partner government priority needs 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B5A465E-1E51-43E3-B777-28F8B22901C6}"/>
              </a:ext>
            </a:extLst>
          </p:cNvPr>
          <p:cNvSpPr/>
          <p:nvPr/>
        </p:nvSpPr>
        <p:spPr>
          <a:xfrm>
            <a:off x="9471360" y="4572467"/>
            <a:ext cx="2522729" cy="696603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alibri"/>
                <a:cs typeface="Times New Roman"/>
              </a:rPr>
              <a:t> </a:t>
            </a:r>
            <a:r>
              <a:rPr lang="en-GB" sz="1050" dirty="0">
                <a:solidFill>
                  <a:schemeClr val="tx1"/>
                </a:solidFill>
                <a:latin typeface="Calibri"/>
                <a:cs typeface="Times New Roman"/>
              </a:rPr>
              <a:t>IO 4.4 High quality advice made available to meet partner needs, including by deployees</a:t>
            </a:r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61A46EC9-0700-F3F8-94B7-3B1CE4DF83A5}"/>
              </a:ext>
            </a:extLst>
          </p:cNvPr>
          <p:cNvSpPr/>
          <p:nvPr/>
        </p:nvSpPr>
        <p:spPr>
          <a:xfrm>
            <a:off x="181951" y="5325418"/>
            <a:ext cx="1103137" cy="873685"/>
          </a:xfrm>
          <a:prstGeom prst="homePlate">
            <a:avLst>
              <a:gd name="adj" fmla="val 16952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b="1" dirty="0"/>
              <a:t>Strategic outcome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6D1D5A4-E606-4259-AC6D-C81DFEF11069}"/>
              </a:ext>
            </a:extLst>
          </p:cNvPr>
          <p:cNvSpPr/>
          <p:nvPr/>
        </p:nvSpPr>
        <p:spPr>
          <a:xfrm>
            <a:off x="1411108" y="5325418"/>
            <a:ext cx="10625517" cy="363522"/>
          </a:xfrm>
          <a:prstGeom prst="rect">
            <a:avLst/>
          </a:prstGeom>
          <a:solidFill>
            <a:srgbClr val="F7D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200" dirty="0">
                <a:solidFill>
                  <a:srgbClr val="000000"/>
                </a:solidFill>
                <a:latin typeface="Calibri"/>
                <a:cs typeface="Times New Roman"/>
              </a:rPr>
              <a:t>EOPO5: </a:t>
            </a:r>
            <a:r>
              <a:rPr lang="en-GB" sz="1200" dirty="0">
                <a:solidFill>
                  <a:srgbClr val="000000"/>
                </a:solidFill>
                <a:ea typeface="+mn-lt"/>
                <a:cs typeface="+mn-lt"/>
              </a:rPr>
              <a:t>Australia’s r</a:t>
            </a:r>
            <a:r>
              <a:rPr lang="en-GB" sz="1200" dirty="0">
                <a:solidFill>
                  <a:srgbClr val="000000"/>
                </a:solidFill>
                <a:effectLst/>
                <a:ea typeface="+mn-lt"/>
                <a:cs typeface="+mn-lt"/>
              </a:rPr>
              <a:t>egional health assistance is flexible</a:t>
            </a:r>
            <a:r>
              <a:rPr lang="en-GB" sz="1200" dirty="0">
                <a:solidFill>
                  <a:srgbClr val="000000"/>
                </a:solidFill>
                <a:ea typeface="+mn-lt"/>
                <a:cs typeface="+mn-lt"/>
              </a:rPr>
              <a:t>,</a:t>
            </a:r>
            <a:r>
              <a:rPr lang="en-GB" sz="1200" dirty="0">
                <a:solidFill>
                  <a:srgbClr val="000000"/>
                </a:solidFill>
                <a:effectLst/>
                <a:ea typeface="+mn-lt"/>
                <a:cs typeface="+mn-lt"/>
              </a:rPr>
              <a:t> responsive and </a:t>
            </a:r>
            <a:r>
              <a:rPr lang="en-GB" sz="1200" dirty="0">
                <a:solidFill>
                  <a:srgbClr val="000000"/>
                </a:solidFill>
                <a:ea typeface="+mn-lt"/>
                <a:cs typeface="+mn-lt"/>
              </a:rPr>
              <a:t>meets </a:t>
            </a:r>
            <a:r>
              <a:rPr lang="en-GB" sz="1200" dirty="0">
                <a:solidFill>
                  <a:srgbClr val="000000"/>
                </a:solidFill>
                <a:effectLst/>
                <a:ea typeface="+mn-lt"/>
                <a:cs typeface="+mn-lt"/>
              </a:rPr>
              <a:t>the </a:t>
            </a:r>
            <a:r>
              <a:rPr lang="en-GB" sz="1200" dirty="0">
                <a:solidFill>
                  <a:srgbClr val="000000"/>
                </a:solidFill>
                <a:ea typeface="+mn-lt"/>
                <a:cs typeface="+mn-lt"/>
              </a:rPr>
              <a:t>needs of partner countries</a:t>
            </a:r>
            <a:r>
              <a:rPr lang="en-AU" sz="12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 </a:t>
            </a:r>
            <a:endParaRPr lang="en-AU" sz="1200" dirty="0">
              <a:solidFill>
                <a:srgbClr val="000000"/>
              </a:solidFill>
              <a:latin typeface="Calibri"/>
              <a:cs typeface="Times New Roman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560CF40-D366-4857-B1DB-64C2A97523F4}"/>
              </a:ext>
            </a:extLst>
          </p:cNvPr>
          <p:cNvSpPr/>
          <p:nvPr/>
        </p:nvSpPr>
        <p:spPr>
          <a:xfrm>
            <a:off x="1411108" y="5726325"/>
            <a:ext cx="3502813" cy="478263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050" dirty="0">
                <a:solidFill>
                  <a:schemeClr val="tx1"/>
                </a:solidFill>
                <a:latin typeface="Calibri"/>
                <a:cs typeface="Times New Roman"/>
              </a:rPr>
              <a:t>IO 5.1: Partnerships across government agencies and Australian institutions support the provision of Australian health expertise into the region</a:t>
            </a:r>
            <a:endParaRPr lang="en-AU" sz="1050" i="1" dirty="0">
              <a:solidFill>
                <a:schemeClr val="tx1"/>
              </a:solidFill>
              <a:latin typeface="Calibri"/>
              <a:cs typeface="Times New Roman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C120ADA-366B-4BD6-9E65-D2A3B16E50C7}"/>
              </a:ext>
            </a:extLst>
          </p:cNvPr>
          <p:cNvSpPr/>
          <p:nvPr/>
        </p:nvSpPr>
        <p:spPr>
          <a:xfrm>
            <a:off x="4970338" y="5733558"/>
            <a:ext cx="3502813" cy="471030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050" dirty="0">
                <a:solidFill>
                  <a:schemeClr val="tx1"/>
                </a:solidFill>
                <a:latin typeface="Calibri"/>
                <a:cs typeface="Times New Roman"/>
              </a:rPr>
              <a:t>IO 5.2: Coordinated action and policy dialogue across global, regional and Australian partners and with posts</a:t>
            </a:r>
            <a:endParaRPr lang="en-AU" sz="1050" i="1" dirty="0">
              <a:solidFill>
                <a:schemeClr val="tx1"/>
              </a:solidFill>
              <a:latin typeface="Calibri"/>
              <a:cs typeface="Times New Roman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44C467B-C677-4EE6-B77C-FBD40777CC45}"/>
              </a:ext>
            </a:extLst>
          </p:cNvPr>
          <p:cNvSpPr/>
          <p:nvPr/>
        </p:nvSpPr>
        <p:spPr>
          <a:xfrm>
            <a:off x="8555462" y="5725567"/>
            <a:ext cx="3483154" cy="471030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050" dirty="0">
                <a:solidFill>
                  <a:schemeClr val="tx1"/>
                </a:solidFill>
                <a:latin typeface="Calibri"/>
                <a:cs typeface="Times New Roman"/>
              </a:rPr>
              <a:t>IO: 5.3 Efficient program delivery</a:t>
            </a:r>
            <a:endParaRPr lang="en-AU" sz="1050" i="1" dirty="0">
              <a:solidFill>
                <a:schemeClr val="tx1"/>
              </a:solidFill>
              <a:latin typeface="Calibri"/>
              <a:cs typeface="Times New Roman"/>
            </a:endParaRPr>
          </a:p>
        </p:txBody>
      </p:sp>
      <p:sp>
        <p:nvSpPr>
          <p:cNvPr id="46" name="Arrow: Pentagon 45">
            <a:extLst>
              <a:ext uri="{FF2B5EF4-FFF2-40B4-BE49-F238E27FC236}">
                <a16:creationId xmlns:a16="http://schemas.microsoft.com/office/drawing/2014/main" id="{F2B29CFD-FE4A-4A41-9C28-22F5DA302279}"/>
              </a:ext>
            </a:extLst>
          </p:cNvPr>
          <p:cNvSpPr/>
          <p:nvPr/>
        </p:nvSpPr>
        <p:spPr>
          <a:xfrm>
            <a:off x="181951" y="6262138"/>
            <a:ext cx="1062520" cy="549736"/>
          </a:xfrm>
          <a:prstGeom prst="homePlate">
            <a:avLst>
              <a:gd name="adj" fmla="val 16952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b="1"/>
              <a:t>Cross cutting outcomes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8193FEF-A4F4-4292-BEDB-FE2B601260E0}"/>
              </a:ext>
            </a:extLst>
          </p:cNvPr>
          <p:cNvSpPr/>
          <p:nvPr/>
        </p:nvSpPr>
        <p:spPr>
          <a:xfrm>
            <a:off x="1411108" y="6250688"/>
            <a:ext cx="3496150" cy="556278"/>
          </a:xfrm>
          <a:prstGeom prst="rect">
            <a:avLst/>
          </a:prstGeom>
          <a:solidFill>
            <a:srgbClr val="0B7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>
                <a:solidFill>
                  <a:schemeClr val="bg1"/>
                </a:solidFill>
                <a:latin typeface="Calibri"/>
                <a:cs typeface="Times New Roman"/>
              </a:rPr>
              <a:t>IO CC1: Greater adoption of One Health approaches and integration of climate change considerations </a:t>
            </a:r>
            <a:endParaRPr lang="en-US" sz="1100">
              <a:solidFill>
                <a:schemeClr val="bg1"/>
              </a:solidFill>
              <a:latin typeface="Calibri"/>
              <a:cs typeface="Times New Roman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768A83B-23FA-41BE-A6A4-8C8CE5472730}"/>
              </a:ext>
            </a:extLst>
          </p:cNvPr>
          <p:cNvSpPr/>
          <p:nvPr/>
        </p:nvSpPr>
        <p:spPr>
          <a:xfrm>
            <a:off x="4958165" y="6250688"/>
            <a:ext cx="3496150" cy="556278"/>
          </a:xfrm>
          <a:prstGeom prst="rect">
            <a:avLst/>
          </a:prstGeom>
          <a:solidFill>
            <a:srgbClr val="0B7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100" dirty="0">
                <a:solidFill>
                  <a:schemeClr val="bg1"/>
                </a:solidFill>
                <a:latin typeface="Calibri"/>
                <a:cs typeface="Times New Roman"/>
              </a:rPr>
              <a:t>IO CC2:  </a:t>
            </a:r>
            <a:r>
              <a:rPr lang="en-GB" altLang="en-US" sz="1100" dirty="0">
                <a:solidFill>
                  <a:schemeClr val="bg1"/>
                </a:solidFill>
                <a:latin typeface="Calibri"/>
                <a:cs typeface="Times New Roman"/>
              </a:rPr>
              <a:t>Stronger GEDSI integration and outcomes across PHR investments</a:t>
            </a:r>
            <a:endParaRPr lang="en-AU" sz="1100" dirty="0">
              <a:solidFill>
                <a:schemeClr val="bg1"/>
              </a:solidFill>
              <a:latin typeface="Calibri"/>
              <a:cs typeface="Times New Roman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2605284-21D0-44C9-AD26-183EA2BB96A9}"/>
              </a:ext>
            </a:extLst>
          </p:cNvPr>
          <p:cNvSpPr/>
          <p:nvPr/>
        </p:nvSpPr>
        <p:spPr>
          <a:xfrm>
            <a:off x="8536626" y="6249321"/>
            <a:ext cx="3483154" cy="548935"/>
          </a:xfrm>
          <a:prstGeom prst="rect">
            <a:avLst/>
          </a:prstGeom>
          <a:solidFill>
            <a:srgbClr val="0B7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AU" sz="1100" dirty="0">
                <a:solidFill>
                  <a:schemeClr val="bg1"/>
                </a:solidFill>
                <a:latin typeface="Calibri"/>
                <a:cs typeface="Times New Roman"/>
              </a:rPr>
              <a:t>IO CC3:  Increased </a:t>
            </a:r>
            <a:r>
              <a:rPr lang="en-GB" sz="1100" dirty="0">
                <a:solidFill>
                  <a:schemeClr val="bg1"/>
                </a:solidFill>
                <a:latin typeface="Calibri"/>
                <a:cs typeface="Times New Roman"/>
              </a:rPr>
              <a:t>c</a:t>
            </a:r>
            <a:r>
              <a:rPr lang="en-GB" altLang="en-US" sz="1100" dirty="0">
                <a:solidFill>
                  <a:schemeClr val="bg1"/>
                </a:solidFill>
                <a:latin typeface="Calibri"/>
                <a:cs typeface="Times New Roman"/>
              </a:rPr>
              <a:t>ommunity engagement across PHR investments</a:t>
            </a:r>
            <a:endParaRPr lang="en-AU" sz="1100" dirty="0">
              <a:solidFill>
                <a:schemeClr val="bg1"/>
              </a:solidFill>
              <a:latin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1689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E1A4C4F94E684F95008F7FAE4D375C" ma:contentTypeVersion="11" ma:contentTypeDescription="Create a new document." ma:contentTypeScope="" ma:versionID="d7ff33416c0495e6a62882f58840a571">
  <xsd:schema xmlns:xsd="http://www.w3.org/2001/XMLSchema" xmlns:xs="http://www.w3.org/2001/XMLSchema" xmlns:p="http://schemas.microsoft.com/office/2006/metadata/properties" xmlns:ns2="63644ea3-800d-4a89-88f6-d2a9ed95e752" xmlns:ns3="77822ec2-e211-4aa1-ae02-d65daf1c91c9" targetNamespace="http://schemas.microsoft.com/office/2006/metadata/properties" ma:root="true" ma:fieldsID="2892d1c3a18e6585e2cebe633ba22c9e" ns2:_="" ns3:_="">
    <xsd:import namespace="63644ea3-800d-4a89-88f6-d2a9ed95e752"/>
    <xsd:import namespace="77822ec2-e211-4aa1-ae02-d65daf1c91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44ea3-800d-4a89-88f6-d2a9ed95e7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00eb7d5-ca27-4af2-baac-ce43792536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822ec2-e211-4aa1-ae02-d65daf1c91c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3644ea3-800d-4a89-88f6-d2a9ed95e75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40773D-3926-4E90-BF0E-1F922264715B}">
  <ds:schemaRefs>
    <ds:schemaRef ds:uri="63644ea3-800d-4a89-88f6-d2a9ed95e752"/>
    <ds:schemaRef ds:uri="77822ec2-e211-4aa1-ae02-d65daf1c91c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811F957-8252-4897-A1B1-63D58951908A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63644ea3-800d-4a89-88f6-d2a9ed95e752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77822ec2-e211-4aa1-ae02-d65daf1c91c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802931C-A440-4214-AF0F-1E024DA657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501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Provisional Program Logic  for the Partnerships for a Healthy Region initiative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DFAT Partnerships for a Healthy Region Provisional Program Logic</dc:title>
  <dc:creator>Larissa Burke</dc:creator>
  <cp:keywords>public health; Pacific; Southeast Asia [SEC=OFFICIAL:Sensitive]</cp:keywords>
  <dc:description>PROVISIONAL</dc:description>
  <cp:lastModifiedBy>Larissa Burke</cp:lastModifiedBy>
  <cp:revision>226</cp:revision>
  <cp:lastPrinted>2023-03-15T03:27:09Z</cp:lastPrinted>
  <dcterms:created xsi:type="dcterms:W3CDTF">2023-01-30T04:36:19Z</dcterms:created>
  <dcterms:modified xsi:type="dcterms:W3CDTF">2023-03-15T04:21:56Z</dcterms:modified>
  <cp:category>public health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OriginationTimeStamp">
    <vt:lpwstr>2023-03-15T04:21:56Z</vt:lpwstr>
  </property>
  <property fmtid="{D5CDD505-2E9C-101B-9397-08002B2CF9AE}" pid="3" name="PM_ProtectiveMarkingValue_Header">
    <vt:lpwstr>OFFICIAL: Sensitive</vt:lpwstr>
  </property>
  <property fmtid="{D5CDD505-2E9C-101B-9397-08002B2CF9AE}" pid="4" name="PM_Originator_Hash_SHA1">
    <vt:lpwstr>9AD448385A9916170E40217FB81EBDA90DA67CB1</vt:lpwstr>
  </property>
  <property fmtid="{D5CDD505-2E9C-101B-9397-08002B2CF9AE}" pid="5" name="PM_Originating_FileId">
    <vt:lpwstr>5867090D168F44A4907730B4DB6C8DA5</vt:lpwstr>
  </property>
  <property fmtid="{D5CDD505-2E9C-101B-9397-08002B2CF9AE}" pid="6" name="PM_ProtectiveMarkingValue_Footer">
    <vt:lpwstr>OFFICIAL: Sensitive</vt:lpwstr>
  </property>
  <property fmtid="{D5CDD505-2E9C-101B-9397-08002B2CF9AE}" pid="7" name="PM_ProtectiveMarkingImage_Header">
    <vt:lpwstr>C:\Program Files (x86)\Common Files\janusNET Shared\janusSEAL\Images\DocumentSlashBlue.png</vt:lpwstr>
  </property>
  <property fmtid="{D5CDD505-2E9C-101B-9397-08002B2CF9AE}" pid="8" name="PM_Caveats_Count">
    <vt:lpwstr>0</vt:lpwstr>
  </property>
  <property fmtid="{D5CDD505-2E9C-101B-9397-08002B2CF9AE}" pid="9" name="PM_DisplayValueSecClassificationWithQualifier">
    <vt:lpwstr>OFFICIAL: Sensitive</vt:lpwstr>
  </property>
  <property fmtid="{D5CDD505-2E9C-101B-9397-08002B2CF9AE}" pid="10" name="PM_Qualifier">
    <vt:lpwstr/>
  </property>
  <property fmtid="{D5CDD505-2E9C-101B-9397-08002B2CF9AE}" pid="11" name="PM_SecurityClassification">
    <vt:lpwstr>OFFICIAL:Sensitive</vt:lpwstr>
  </property>
  <property fmtid="{D5CDD505-2E9C-101B-9397-08002B2CF9AE}" pid="12" name="PM_InsertionValue">
    <vt:lpwstr>OFFICIAL: Sensitive</vt:lpwstr>
  </property>
  <property fmtid="{D5CDD505-2E9C-101B-9397-08002B2CF9AE}" pid="13" name="PM_ProtectiveMarkingImage_Footer">
    <vt:lpwstr>C:\Program Files (x86)\Common Files\janusNET Shared\janusSEAL\Images\DocumentSlashBlue.png</vt:lpwstr>
  </property>
  <property fmtid="{D5CDD505-2E9C-101B-9397-08002B2CF9AE}" pid="14" name="PM_Namespace">
    <vt:lpwstr>gov.au</vt:lpwstr>
  </property>
  <property fmtid="{D5CDD505-2E9C-101B-9397-08002B2CF9AE}" pid="15" name="PM_Version">
    <vt:lpwstr>2018.4</vt:lpwstr>
  </property>
  <property fmtid="{D5CDD505-2E9C-101B-9397-08002B2CF9AE}" pid="16" name="PM_Note">
    <vt:lpwstr/>
  </property>
  <property fmtid="{D5CDD505-2E9C-101B-9397-08002B2CF9AE}" pid="17" name="PM_Markers">
    <vt:lpwstr/>
  </property>
  <property fmtid="{D5CDD505-2E9C-101B-9397-08002B2CF9AE}" pid="18" name="PM_Display">
    <vt:lpwstr>OFFICIAL: Sensitive</vt:lpwstr>
  </property>
  <property fmtid="{D5CDD505-2E9C-101B-9397-08002B2CF9AE}" pid="19" name="PMUuid">
    <vt:lpwstr>EE98687A-19B3-51E0-A29A-CB59B2B324BA</vt:lpwstr>
  </property>
  <property fmtid="{D5CDD505-2E9C-101B-9397-08002B2CF9AE}" pid="20" name="PMUuidVer">
    <vt:lpwstr>2022.1</vt:lpwstr>
  </property>
  <property fmtid="{D5CDD505-2E9C-101B-9397-08002B2CF9AE}" pid="21" name="PM_Hash_Version">
    <vt:lpwstr>2018.0</vt:lpwstr>
  </property>
  <property fmtid="{D5CDD505-2E9C-101B-9397-08002B2CF9AE}" pid="22" name="PM_Hash_Salt_Prev">
    <vt:lpwstr>C249081E985F1A0F05DEA81C01899BF0</vt:lpwstr>
  </property>
  <property fmtid="{D5CDD505-2E9C-101B-9397-08002B2CF9AE}" pid="23" name="PM_Hash_Salt">
    <vt:lpwstr>2C6B8CBC41D93E121A95AD5FA35F62B5</vt:lpwstr>
  </property>
  <property fmtid="{D5CDD505-2E9C-101B-9397-08002B2CF9AE}" pid="24" name="PM_Hash_SHA1">
    <vt:lpwstr>3A5C186470FEE7CA9A1DDEF3FC12CC1A78204CC7</vt:lpwstr>
  </property>
  <property fmtid="{D5CDD505-2E9C-101B-9397-08002B2CF9AE}" pid="25" name="PM_OriginatorUserAccountName_SHA256">
    <vt:lpwstr>B6CEB0C4871362D756A6FA4E4B456F64AD1817F36AC793F4901A6CF953069921</vt:lpwstr>
  </property>
  <property fmtid="{D5CDD505-2E9C-101B-9397-08002B2CF9AE}" pid="26" name="PM_OriginatorDomainName_SHA256">
    <vt:lpwstr>6F3591835F3B2A8A025B00B5BA6418010DA3A17C9C26EA9C049FFD28039489A2</vt:lpwstr>
  </property>
  <property fmtid="{D5CDD505-2E9C-101B-9397-08002B2CF9AE}" pid="27" name="PM_PrintOutPlacement_PPT">
    <vt:lpwstr/>
  </property>
  <property fmtid="{D5CDD505-2E9C-101B-9397-08002B2CF9AE}" pid="28" name="PM_SecurityClassification_Prev">
    <vt:lpwstr>OFFICIAL:Sensitive</vt:lpwstr>
  </property>
  <property fmtid="{D5CDD505-2E9C-101B-9397-08002B2CF9AE}" pid="29" name="PM_Qualifier_Prev">
    <vt:lpwstr/>
  </property>
  <property fmtid="{D5CDD505-2E9C-101B-9397-08002B2CF9AE}" pid="30" name="ContentTypeId">
    <vt:lpwstr>0x01010049E1A4C4F94E684F95008F7FAE4D375C</vt:lpwstr>
  </property>
  <property fmtid="{D5CDD505-2E9C-101B-9397-08002B2CF9AE}" pid="31" name="MediaServiceImageTags">
    <vt:lpwstr/>
  </property>
</Properties>
</file>